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David Henriques Simões [EE] (GDF)" initials="RDHS[(" lastIdx="1" clrIdx="0">
    <p:extLst>
      <p:ext uri="{19B8F6BF-5375-455C-9EA6-DF929625EA0E}">
        <p15:presenceInfo xmlns:p15="http://schemas.microsoft.com/office/powerpoint/2012/main" userId="S::ruben.henriques.simoes@fidelidade.pt::8adfd25f-fd3b-4c05-854b-94373ffda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805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591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5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27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3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11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75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984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9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67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22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FFF3-6D20-4DA1-9D17-CAE7E0716B78}" type="datetimeFigureOut">
              <a:rPr lang="pt-PT" smtClean="0"/>
              <a:t>05-04-2024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B3DD-C7B2-4D7A-9379-355BFCCCFB0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0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unning in a forest&#10;&#10;Description automatically generated">
            <a:extLst>
              <a:ext uri="{FF2B5EF4-FFF2-40B4-BE49-F238E27FC236}">
                <a16:creationId xmlns:a16="http://schemas.microsoft.com/office/drawing/2014/main" id="{8511E024-0E91-729A-DA07-6B7A0F6B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2" y="329681"/>
            <a:ext cx="11527677" cy="6173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588" y="270588"/>
            <a:ext cx="11663265" cy="63074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326571" y="329681"/>
            <a:ext cx="11532638" cy="6173756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211355" y="335902"/>
            <a:ext cx="7763070" cy="485192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Text Box 1"/>
          <p:cNvSpPr txBox="1"/>
          <p:nvPr/>
        </p:nvSpPr>
        <p:spPr>
          <a:xfrm>
            <a:off x="3736571" y="320928"/>
            <a:ext cx="4703339" cy="470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 Norte: Trilhos do </a:t>
            </a:r>
            <a:r>
              <a:rPr lang="pt-PT" sz="2400" b="1" dirty="0" err="1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Paleozóico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6669" y="363892"/>
            <a:ext cx="7623111" cy="40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EBE59D-319D-4E18-A80A-1C9EC96F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766B04-3A85-4BBE-886F-0D036E54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19E868D-5BE4-4B2C-B5C1-588F22CD6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E62097D-8FD0-46CF-82A1-B37019FA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 descr="A group of people running&#10;&#10;Description automatically generated">
            <a:extLst>
              <a:ext uri="{FF2B5EF4-FFF2-40B4-BE49-F238E27FC236}">
                <a16:creationId xmlns:a16="http://schemas.microsoft.com/office/drawing/2014/main" id="{64F6ECF3-1511-ACC1-60E6-7C189AAF9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9" y="1317949"/>
            <a:ext cx="3334818" cy="2225272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9" name="Picture 18" descr="A group of people in red shirts&#10;&#10;Description automatically generated">
            <a:extLst>
              <a:ext uri="{FF2B5EF4-FFF2-40B4-BE49-F238E27FC236}">
                <a16:creationId xmlns:a16="http://schemas.microsoft.com/office/drawing/2014/main" id="{E1DC5273-C0BD-FE97-B073-21B953C99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85" y="1317949"/>
            <a:ext cx="3334815" cy="2225271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24" name="Picture 23" descr="A group of people running&#10;&#10;Description automatically generated">
            <a:extLst>
              <a:ext uri="{FF2B5EF4-FFF2-40B4-BE49-F238E27FC236}">
                <a16:creationId xmlns:a16="http://schemas.microsoft.com/office/drawing/2014/main" id="{307B5BAA-7465-A888-97CD-1D5DAB864A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9" y="3880138"/>
            <a:ext cx="3334818" cy="2298125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26" name="Picture 25" descr="A group of people in red shirts&#10;&#10;Description automatically generated">
            <a:extLst>
              <a:ext uri="{FF2B5EF4-FFF2-40B4-BE49-F238E27FC236}">
                <a16:creationId xmlns:a16="http://schemas.microsoft.com/office/drawing/2014/main" id="{06D32046-C843-7C1A-7658-9A99A77D78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24" y="3886905"/>
            <a:ext cx="3364576" cy="231142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30" name="Picture 29" descr="A group of people on a trail&#10;&#10;Description automatically generated">
            <a:extLst>
              <a:ext uri="{FF2B5EF4-FFF2-40B4-BE49-F238E27FC236}">
                <a16:creationId xmlns:a16="http://schemas.microsoft.com/office/drawing/2014/main" id="{E96703E3-4FB1-138D-B1A3-5020AB194D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65" y="2250930"/>
            <a:ext cx="3446105" cy="258457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9218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7C0FA-5699-5692-13F9-E445D854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unning in a forest&#10;&#10;Description automatically generated">
            <a:extLst>
              <a:ext uri="{FF2B5EF4-FFF2-40B4-BE49-F238E27FC236}">
                <a16:creationId xmlns:a16="http://schemas.microsoft.com/office/drawing/2014/main" id="{A2997FEB-FFCA-9171-FCAB-6FB6A0FD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2" y="329681"/>
            <a:ext cx="11527677" cy="61737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68B59E-42CA-640C-8FBE-BB4CC4513B9A}"/>
              </a:ext>
            </a:extLst>
          </p:cNvPr>
          <p:cNvSpPr/>
          <p:nvPr/>
        </p:nvSpPr>
        <p:spPr>
          <a:xfrm>
            <a:off x="270588" y="270588"/>
            <a:ext cx="11663265" cy="63074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3EB6C-9F0D-02D3-1C93-5D5AD2689E0E}"/>
              </a:ext>
            </a:extLst>
          </p:cNvPr>
          <p:cNvSpPr/>
          <p:nvPr/>
        </p:nvSpPr>
        <p:spPr>
          <a:xfrm>
            <a:off x="326571" y="329681"/>
            <a:ext cx="11532638" cy="6173756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5D862-5288-EA57-7673-0274CF23DAF8}"/>
              </a:ext>
            </a:extLst>
          </p:cNvPr>
          <p:cNvSpPr/>
          <p:nvPr/>
        </p:nvSpPr>
        <p:spPr>
          <a:xfrm>
            <a:off x="2211355" y="335902"/>
            <a:ext cx="7763070" cy="485192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3A5EA8E3-A60E-FBBE-130A-F625EF0E343B}"/>
              </a:ext>
            </a:extLst>
          </p:cNvPr>
          <p:cNvSpPr txBox="1"/>
          <p:nvPr/>
        </p:nvSpPr>
        <p:spPr>
          <a:xfrm>
            <a:off x="3736571" y="320928"/>
            <a:ext cx="4703339" cy="470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 Norte: Trilhos do </a:t>
            </a:r>
            <a:r>
              <a:rPr lang="pt-PT" sz="2400" b="1" dirty="0" err="1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Paleozóico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18078-5C94-EE9B-ED1E-5CE99315C5AC}"/>
              </a:ext>
            </a:extLst>
          </p:cNvPr>
          <p:cNvSpPr/>
          <p:nvPr/>
        </p:nvSpPr>
        <p:spPr>
          <a:xfrm>
            <a:off x="2276669" y="363892"/>
            <a:ext cx="7623111" cy="40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73E6B3-AFD3-B692-1048-919132EED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708467-1278-5954-B028-1D8C2778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9A3BEA-6438-56B0-A189-D04D21CEE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8A176EA-17AF-701C-7A23-34058A9F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 descr="Two women on a bridge&#10;&#10;Description automatically generated">
            <a:extLst>
              <a:ext uri="{FF2B5EF4-FFF2-40B4-BE49-F238E27FC236}">
                <a16:creationId xmlns:a16="http://schemas.microsoft.com/office/drawing/2014/main" id="{EF43AFEE-5793-69C7-9BC1-F1240078B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67" y="1809569"/>
            <a:ext cx="2517316" cy="347876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8" name="Picture 17" descr="A group of people running&#10;&#10;Description automatically generated">
            <a:extLst>
              <a:ext uri="{FF2B5EF4-FFF2-40B4-BE49-F238E27FC236}">
                <a16:creationId xmlns:a16="http://schemas.microsoft.com/office/drawing/2014/main" id="{DC6C8BBC-624D-7907-D9D3-5C818C6D0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9" y="1186544"/>
            <a:ext cx="3652060" cy="243696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25" name="Picture 24" descr="A group of people running&#10;&#10;Description automatically generated">
            <a:extLst>
              <a:ext uri="{FF2B5EF4-FFF2-40B4-BE49-F238E27FC236}">
                <a16:creationId xmlns:a16="http://schemas.microsoft.com/office/drawing/2014/main" id="{F006B94F-6976-C57A-5A12-281F1921E2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9" y="3874019"/>
            <a:ext cx="3652060" cy="243696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29" name="Picture 28" descr="A group of people in red shirts posing for a photo&#10;&#10;Description automatically generated">
            <a:extLst>
              <a:ext uri="{FF2B5EF4-FFF2-40B4-BE49-F238E27FC236}">
                <a16:creationId xmlns:a16="http://schemas.microsoft.com/office/drawing/2014/main" id="{DD825ED9-F070-17F4-60C8-594D1BFFD1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29" y="1717235"/>
            <a:ext cx="3979658" cy="381254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495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DCDocument" ma:contentTypeID="0x0101009FA2E7F2AC2B4ADEA521E2F478049D45005EF5CFC6D232BD48B58B2A58C2558181" ma:contentTypeVersion="2" ma:contentTypeDescription="Documentos do Grupo Desportivo e Cultural" ma:contentTypeScope="" ma:versionID="7cb74c2afe3eaf3007f28038e7f93563">
  <xsd:schema xmlns:xsd="http://www.w3.org/2001/XMLSchema" xmlns:xs="http://www.w3.org/2001/XMLSchema" xmlns:p="http://schemas.microsoft.com/office/2006/metadata/properties" xmlns:ns2="f29450d3-d95c-462f-930a-c6414329478b" targetNamespace="http://schemas.microsoft.com/office/2006/metadata/properties" ma:root="true" ma:fieldsID="e24bd88919a8ece11ef0610d52dd6518" ns2:_="">
    <xsd:import namespace="f29450d3-d95c-462f-930a-c6414329478b"/>
    <xsd:element name="properties">
      <xsd:complexType>
        <xsd:sequence>
          <xsd:element name="documentManagement">
            <xsd:complexType>
              <xsd:all>
                <xsd:element ref="ns2:GDCHid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450d3-d95c-462f-930a-c6414329478b" elementFormDefault="qualified">
    <xsd:import namespace="http://schemas.microsoft.com/office/2006/documentManagement/types"/>
    <xsd:import namespace="http://schemas.microsoft.com/office/infopath/2007/PartnerControls"/>
    <xsd:element name="GDCHideDocument" ma:index="8" nillable="true" ma:displayName="GDCHideDocument" ma:internalName="GDCHid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DCHideDocument xmlns="f29450d3-d95c-462f-930a-c6414329478b">false</GDCHideDocument>
  </documentManagement>
</p:properties>
</file>

<file path=customXml/itemProps1.xml><?xml version="1.0" encoding="utf-8"?>
<ds:datastoreItem xmlns:ds="http://schemas.openxmlformats.org/officeDocument/2006/customXml" ds:itemID="{DEEA021A-78EB-4994-90F6-1F1EEA966E61}"/>
</file>

<file path=customXml/itemProps2.xml><?xml version="1.0" encoding="utf-8"?>
<ds:datastoreItem xmlns:ds="http://schemas.openxmlformats.org/officeDocument/2006/customXml" ds:itemID="{9C5F3BC1-CB07-417E-A791-44F1866C099C}"/>
</file>

<file path=customXml/itemProps3.xml><?xml version="1.0" encoding="utf-8"?>
<ds:datastoreItem xmlns:ds="http://schemas.openxmlformats.org/officeDocument/2006/customXml" ds:itemID="{80E21C7E-BD34-4971-9608-731E9151A2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Fidelidade Mundial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David Henriques Simões [EE] (GDF)</dc:creator>
  <cp:lastModifiedBy>Cláudia Machado Oliveira [EE] (GDF)</cp:lastModifiedBy>
  <cp:revision>15</cp:revision>
  <dcterms:created xsi:type="dcterms:W3CDTF">2022-03-15T18:38:02Z</dcterms:created>
  <dcterms:modified xsi:type="dcterms:W3CDTF">2024-04-05T11:28:21Z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0x0101009FA2E7F2AC2B4ADEA521E2F478049D45005EF5CFC6D232BD48B58B2A58C2558181</vt:lpwstr>
  </property>
</Properties>
</file>